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69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030" y="2375941"/>
            <a:ext cx="9073008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«Медицинские термометры и тонометры с речевым </a:t>
            </a:r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выходом.</a:t>
            </a:r>
            <a:endParaRPr lang="ru-RU" sz="20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8352" y="6007047"/>
            <a:ext cx="216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с.Каратузское</a:t>
            </a:r>
            <a:endParaRPr lang="ru-RU" sz="1400" dirty="0" smtClean="0"/>
          </a:p>
          <a:p>
            <a:pPr algn="ctr"/>
            <a:r>
              <a:rPr lang="ru-RU" sz="1400" dirty="0" smtClean="0"/>
              <a:t>2021 год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5912" y="784815"/>
            <a:ext cx="8686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5" y="784815"/>
            <a:ext cx="9252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Социально-реабилитационное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отделение для  граждан пожилого возраста и инвалидов, детей и лиц с ограниченными возможностями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КГБУ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СО «КЦСОН «Каратузский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4013" y="530120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Составил:</a:t>
            </a:r>
          </a:p>
          <a:p>
            <a:r>
              <a:rPr lang="ru-RU" sz="1400" dirty="0" smtClean="0"/>
              <a:t>инженер по ТСР </a:t>
            </a:r>
            <a:r>
              <a:rPr lang="ru-RU" sz="1400" dirty="0" err="1" smtClean="0"/>
              <a:t>Бедарева</a:t>
            </a:r>
            <a:r>
              <a:rPr lang="ru-RU" sz="1400" dirty="0" smtClean="0"/>
              <a:t> О.Н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98513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ПУНКТ ПРОКАТА ТЕХНИЧЕСКИХ СРЕДСТВ</a:t>
            </a:r>
          </a:p>
        </p:txBody>
      </p:sp>
      <p:pic>
        <p:nvPicPr>
          <p:cNvPr id="1026" name="Picture 2" descr="D:\Бедарева\Работа в здании\2021 год\Сентябрь\02.09.21 Медицинские термометры и тонометры с речевым выходом правила пользования» ТСР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3449"/>
            <a:ext cx="3404799" cy="19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Бедарева\Работа в здании\2021 год\Сентябрь\02.09.21 Медицинские термометры и тонометры с речевым выходом правила пользования» ТСР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56" y="3318374"/>
            <a:ext cx="2526763" cy="20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811692"/>
            <a:ext cx="3096344" cy="1069848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Медицинские тонометры с речевым выходом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Прибор предназначен для применения в качестве индивидуального средства контроля артериального давления и частоты пульса, а также для динамических наблюдений за этими параметрами в медицинских учреждениях.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28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Виды:</a:t>
            </a:r>
            <a:endParaRPr lang="ru-RU" sz="16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— Тонометры автоматические электронные со звуковым воспроизведением результатов;</a:t>
            </a: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— Термометры автоматические электронные со звуковым воспроизведением результатов  </a:t>
            </a:r>
            <a:endParaRPr lang="ru-RU" sz="1600" dirty="0"/>
          </a:p>
        </p:txBody>
      </p:sp>
      <p:pic>
        <p:nvPicPr>
          <p:cNvPr id="2049" name="Picture 1" descr="http://reabilinfo.ru/Photo/tonometr-avtomaticheskij-s-rechevym-vyhodom-ua-667-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2595"/>
            <a:ext cx="2046227" cy="20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507" y="2996952"/>
            <a:ext cx="2397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Calibri" pitchFamily="34" charset="0"/>
              </a:rPr>
              <a:t>Медицинский термометр с речевым 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</a:rPr>
              <a:t>выходом</a:t>
            </a:r>
          </a:p>
          <a:p>
            <a:pPr algn="just"/>
            <a:r>
              <a:rPr lang="ru-RU" sz="1600" dirty="0">
                <a:latin typeface="Calibri" pitchFamily="34" charset="0"/>
              </a:rPr>
              <a:t>Создан специально для людей с ослабленным зрением. Речевой выход на русском языке обеспечивает информацией о результате измерения.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026419" cy="162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6182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0173" y="70187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</a:rPr>
              <a:t>Показания </a:t>
            </a:r>
            <a:r>
              <a:rPr lang="ru-RU" sz="1600" b="1" i="1" dirty="0">
                <a:solidFill>
                  <a:srgbClr val="FF0000"/>
                </a:solidFill>
                <a:latin typeface="Calibri" pitchFamily="34" charset="0"/>
              </a:rPr>
              <a:t>к применению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Медицинские тонометры с речевым выходом назначаются инвалидам по зрению I группы (слепые — острота зрения 0 — 0,05), страдающие артериальной гипертонией.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Медицинские термометры с речевым выходом назначаются инвалидам по зрению слепым (острота зрения — 0 — 0,05).</a:t>
            </a:r>
          </a:p>
        </p:txBody>
      </p:sp>
      <p:pic>
        <p:nvPicPr>
          <p:cNvPr id="3074" name="Picture 2" descr="D:\Бедарева\Работа в здании\2021 год\Сентябрь\02.09.21 Медицинские термометры и тонометры с речевым выходом правила пользования» ТСР\UA_1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01870"/>
            <a:ext cx="4132455" cy="28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Бедарева\Работа в здании\2021 год\Сентябрь\02.09.21 Медицинские термометры и тонометры с речевым выходом правила пользования» ТСР\Термометр_медицинский_с_речевым_выходом_BL-T9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Tonometr_na_plecho_Omron_M2_Basic_HEM_7121_RU_small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53" y="3140968"/>
            <a:ext cx="3024336" cy="24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17" y="548680"/>
            <a:ext cx="2200283" cy="2088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08920"/>
            <a:ext cx="5328592" cy="10698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0211" y="6926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171717"/>
                </a:solidFill>
                <a:latin typeface="Calibri" pitchFamily="34" charset="0"/>
              </a:rPr>
              <a:t>Медицинский </a:t>
            </a:r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термометр с речевым выходом должен быть конструктивно выполнен в виде ручного малогабаритного устройства и иметь функции:</a:t>
            </a:r>
          </a:p>
          <a:p>
            <a:pPr fontAlgn="base">
              <a:buFont typeface="Arial"/>
              <a:buChar char="•"/>
            </a:pPr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речевое дублирование на русском языке показаний жидкокристаллического дисплея;</a:t>
            </a:r>
          </a:p>
          <a:p>
            <a:pPr fontAlgn="base">
              <a:buFont typeface="Arial"/>
              <a:buChar char="•"/>
            </a:pPr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подача звуковых сигналов о включении, выключении;</a:t>
            </a:r>
          </a:p>
          <a:p>
            <a:pPr fontAlgn="base">
              <a:buFont typeface="Arial"/>
              <a:buChar char="•"/>
            </a:pPr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автоматическое выключение термометра при использовании его более 2 минут.</a:t>
            </a:r>
          </a:p>
          <a:p>
            <a:pPr fontAlgn="base"/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Погрешность измерения температуры в рабочем диапазоне 35,5 градусов С- 42 градуса С не выше + (-) 0,2 градуса С.</a:t>
            </a:r>
          </a:p>
          <a:p>
            <a:pPr fontAlgn="base"/>
            <a:endParaRPr lang="ru-RU" sz="1600" b="0" i="0" dirty="0">
              <a:solidFill>
                <a:srgbClr val="171717"/>
              </a:solidFill>
              <a:effectLst/>
              <a:latin typeface="Calibri" pitchFamily="34" charset="0"/>
            </a:endParaRPr>
          </a:p>
          <a:p>
            <a:pPr algn="ctr" fontAlgn="base"/>
            <a:r>
              <a:rPr lang="ru-RU" sz="1600" b="1" i="1" dirty="0">
                <a:solidFill>
                  <a:srgbClr val="FF0000"/>
                </a:solidFill>
                <a:latin typeface="Calibri" pitchFamily="34" charset="0"/>
              </a:rPr>
              <a:t>Методы или правила 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</a:rPr>
              <a:t>использования тонометра </a:t>
            </a:r>
            <a:endParaRPr lang="ru-RU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pPr fontAlgn="base"/>
            <a:endParaRPr lang="ru-RU" sz="1600" dirty="0">
              <a:solidFill>
                <a:srgbClr val="171717"/>
              </a:solidFill>
              <a:latin typeface="Calibri" pitchFamily="34" charset="0"/>
            </a:endParaRPr>
          </a:p>
          <a:p>
            <a:pPr fontAlgn="base"/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Перед началом измерения пользователю необходимо ознакомиться с </a:t>
            </a:r>
            <a:r>
              <a:rPr lang="ru-RU" sz="1600" dirty="0" smtClean="0">
                <a:solidFill>
                  <a:srgbClr val="171717"/>
                </a:solidFill>
                <a:latin typeface="Calibri" pitchFamily="34" charset="0"/>
              </a:rPr>
              <a:t>плоскопечатной или </a:t>
            </a:r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звуковой (на аудиокассете) инструкцией по эксплуатации.</a:t>
            </a:r>
          </a:p>
          <a:p>
            <a:pPr fontAlgn="base"/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Разместить манжету тонометра на плече выше локтевого сгиба, плотно, но без сдавливания.</a:t>
            </a:r>
          </a:p>
          <a:p>
            <a:pPr fontAlgn="base"/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Убедиться, что тонометр подключен к электросети через сетевой адаптер или в него вставлены элементы питания.</a:t>
            </a:r>
          </a:p>
          <a:p>
            <a:pPr fontAlgn="base"/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Для начала работы и измерения необходимо использовать кнопку/кнопки управления, согласно инструкции.</a:t>
            </a:r>
          </a:p>
          <a:p>
            <a:pPr fontAlgn="base"/>
            <a:r>
              <a:rPr lang="ru-RU" sz="1600" dirty="0">
                <a:solidFill>
                  <a:srgbClr val="171717"/>
                </a:solidFill>
                <a:latin typeface="Calibri" pitchFamily="34" charset="0"/>
              </a:rPr>
              <a:t>Зафиксировать результаты измерения.</a:t>
            </a:r>
            <a:endParaRPr lang="ru-RU" sz="1600" b="0" i="0" dirty="0">
              <a:solidFill>
                <a:srgbClr val="171717"/>
              </a:solidFill>
              <a:effectLst/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8596" y="620688"/>
            <a:ext cx="3320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Нормативная 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база термометра с речевым выходом </a:t>
            </a:r>
            <a:endParaRPr lang="ru-RU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Бедарева\Работа в здании\2021 год\Сентябрь\02.09.21 Медицинские термометры и тонометры с речевым выходом правила пользования» ТСР\00276065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1094"/>
            <a:ext cx="43352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вета\Desktop\tonometr-na-zapyasty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1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861048"/>
            <a:ext cx="3024336" cy="2564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908719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Социально-реабилитационное </a:t>
            </a:r>
            <a:r>
              <a:rPr lang="ru-RU" sz="1400" b="1" dirty="0"/>
              <a:t>отделение для  граждан пожилого возраста и инвалидов, детей и лиц с ограниченными возможностями</a:t>
            </a:r>
          </a:p>
          <a:p>
            <a:pPr algn="ctr"/>
            <a:r>
              <a:rPr lang="ru-RU" sz="1400" b="1" dirty="0" smtClean="0"/>
              <a:t>КГБУ </a:t>
            </a:r>
            <a:r>
              <a:rPr lang="ru-RU" sz="1400" b="1" dirty="0"/>
              <a:t>СО «КЦСОН «Каратузский</a:t>
            </a:r>
            <a:r>
              <a:rPr lang="ru-RU" sz="1400" b="1" dirty="0" smtClean="0"/>
              <a:t>»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ПУНКТ ПРОКАТА ТЕХНИЧЕСКИХ СРЕДСТВ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662850, ул. Колхозная, дом 95, село </a:t>
            </a:r>
            <a:r>
              <a:rPr lang="ru-RU" sz="1400" b="1" dirty="0"/>
              <a:t>К</a:t>
            </a:r>
            <a:r>
              <a:rPr lang="ru-RU" sz="1400" b="1" dirty="0" smtClean="0"/>
              <a:t>аратузское,</a:t>
            </a:r>
          </a:p>
          <a:p>
            <a:pPr algn="ctr"/>
            <a:r>
              <a:rPr lang="ru-RU" sz="1400" b="1" dirty="0"/>
              <a:t>р</a:t>
            </a:r>
            <a:r>
              <a:rPr lang="ru-RU" sz="1400" b="1" dirty="0" smtClean="0"/>
              <a:t>айон Каратузский, край Красноярский</a:t>
            </a:r>
          </a:p>
          <a:p>
            <a:pPr algn="ctr"/>
            <a:r>
              <a:rPr lang="ru-RU" sz="1400" b="1" dirty="0" smtClean="0"/>
              <a:t>8 (39137)22275,  8(39137)22430</a:t>
            </a:r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</TotalTime>
  <Words>195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«Медицинские термометры и тонометры с речевым выходом.</vt:lpstr>
      <vt:lpstr>Медицинские тонометры с речевым выходом Прибор предназначен для применения в качестве индивидуального средства контроля артериального давления и частоты пульса, а также для динамических наблюдений за этими параметрами в медицинских учреждениях.</vt:lpstr>
      <vt:lpstr>Презентация PowerPoint</vt:lpstr>
      <vt:lpstr>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«Ходунки: правила пользования»</dc:title>
  <dc:creator>User</dc:creator>
  <cp:lastModifiedBy>Света</cp:lastModifiedBy>
  <cp:revision>20</cp:revision>
  <dcterms:created xsi:type="dcterms:W3CDTF">2021-01-12T15:15:26Z</dcterms:created>
  <dcterms:modified xsi:type="dcterms:W3CDTF">2021-09-03T08:30:09Z</dcterms:modified>
</cp:coreProperties>
</file>