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19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30" y="2375941"/>
            <a:ext cx="907300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Тренажеры для восстановления и реабилитации верхних конечностей»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8352" y="6007047"/>
            <a:ext cx="216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с.Каратузское</a:t>
            </a:r>
            <a:endParaRPr lang="ru-RU" sz="1400" dirty="0" smtClean="0"/>
          </a:p>
          <a:p>
            <a:pPr algn="ctr"/>
            <a:r>
              <a:rPr lang="ru-RU" sz="1400" dirty="0" smtClean="0"/>
              <a:t>2021 год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5912" y="784815"/>
            <a:ext cx="8686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5" y="784815"/>
            <a:ext cx="925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Социально-реабилитационное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отделение для  граждан пожилого возраста и инвалидов, детей и лиц с ограниченными возможностями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КГБУ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СО «КЦСОН «Каратузский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48382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Составил:</a:t>
            </a:r>
          </a:p>
          <a:p>
            <a:r>
              <a:rPr lang="ru-RU" sz="1400" dirty="0" smtClean="0"/>
              <a:t>инженер по ТСР </a:t>
            </a:r>
            <a:r>
              <a:rPr lang="ru-RU" sz="1400" dirty="0" err="1" smtClean="0"/>
              <a:t>Бедарева</a:t>
            </a:r>
            <a:r>
              <a:rPr lang="ru-RU" sz="1400" dirty="0" smtClean="0"/>
              <a:t> О.Н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9851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ПУНКТ ПРОКАТА ТЕХНИЧЕСКИХ СРЕДСТВ</a:t>
            </a:r>
          </a:p>
        </p:txBody>
      </p:sp>
      <p:pic>
        <p:nvPicPr>
          <p:cNvPr id="1027" name="Picture 3" descr="D:\Бедарева\Работа в здании\2021 год\Октябрь\21.10.21 «Тренажеры для восстановления и реабилитации верхних конечностей»\REH_RMR_MMR_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3223773"/>
            <a:ext cx="1893840" cy="25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Бедарева\Работа в здании\2021 год\Октябрь\21.10.21 «Тренажеры для восстановления и реабилитации верхних конечностей»\LBMP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43" y="3291720"/>
            <a:ext cx="2981269" cy="22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Бедарева\Работа в здании\2021 год\Октябрь\21.10.21 «Тренажеры для восстановления и реабилитации верхних конечностей»\REH_RMR_SILA_KISTI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84" y="3431686"/>
            <a:ext cx="2608026" cy="19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424" y="2878822"/>
            <a:ext cx="87380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Calibri" pitchFamily="34" charset="0"/>
              </a:rPr>
              <a:t>Ладошка без мягкой подложки взрослая</a:t>
            </a:r>
          </a:p>
          <a:p>
            <a:pPr algn="ctr"/>
            <a:endParaRPr lang="ru-RU" sz="1600" dirty="0" smtClean="0">
              <a:latin typeface="Calibri" pitchFamily="34" charset="0"/>
            </a:endParaRPr>
          </a:p>
          <a:p>
            <a:pPr algn="ctr"/>
            <a:r>
              <a:rPr lang="ru-RU" sz="1600" dirty="0" smtClean="0">
                <a:latin typeface="Calibri" pitchFamily="34" charset="0"/>
              </a:rPr>
              <a:t>Бережная </a:t>
            </a:r>
            <a:r>
              <a:rPr lang="ru-RU" sz="1600" dirty="0">
                <a:latin typeface="Calibri" pitchFamily="34" charset="0"/>
              </a:rPr>
              <a:t>индивидуальная фиксация каждого пальца в </a:t>
            </a:r>
            <a:r>
              <a:rPr lang="ru-RU" sz="1600" dirty="0" err="1">
                <a:latin typeface="Calibri" pitchFamily="34" charset="0"/>
              </a:rPr>
              <a:t>отдельностии</a:t>
            </a:r>
            <a:r>
              <a:rPr lang="ru-RU" sz="1600" dirty="0">
                <a:latin typeface="Calibri" pitchFamily="34" charset="0"/>
              </a:rPr>
              <a:t> позволяет людям, страдающим спазмом, комфортно и безопасно расслабиться и растянуть мышцы, что приводит к естественному положению пальцев и кисти, не позволяет развиваться атрофии мышц и предотвращает повреждение </a:t>
            </a:r>
            <a:r>
              <a:rPr lang="ru-RU" sz="1600" dirty="0" smtClean="0">
                <a:latin typeface="Calibri" pitchFamily="34" charset="0"/>
              </a:rPr>
              <a:t>суставов</a:t>
            </a:r>
          </a:p>
          <a:p>
            <a:pPr algn="ctr"/>
            <a:r>
              <a:rPr lang="ru-RU" sz="1600" dirty="0"/>
              <a:t>Фиксатор можно применять в любой момент после инсульта, в любой стадии ДЦП. Уже в первые дни после инсульта нужно помогать ладоням рук оставаться в нормальном состоянии, когда они раскрыта. Если кисть и пальцы еще не слушаются, то фиксатор для пальцев будет поддерживать их в естественном чуть согнутом состоянии, предотвратит контрактуры. Пальцы останутся распрямленными что позволит в любое время применять массаж или тренажеры для разработки руки</a:t>
            </a:r>
            <a:endParaRPr lang="ru-RU" sz="1600" dirty="0" smtClean="0">
              <a:latin typeface="Calibri" pitchFamily="34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pic>
        <p:nvPicPr>
          <p:cNvPr id="2051" name="Picture 3" descr="D:\Бедарева\Работа в здании\2021 год\Октябрь\21.10.21 «Тренажеры для восстановления и реабилитации верхних конечностей»\LBMP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2" y="839652"/>
            <a:ext cx="2364963" cy="17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Бедарева\Работа в здании\2021 год\Октябрь\21.10.21 «Тренажеры для восстановления и реабилитации верхних конечностей»\LBMP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568624" cy="19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Бедарева\Работа в здании\2021 год\Октябрь\21.10.21 «Тренажеры для восстановления и реабилитации верхних конечностей»\LBMP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6182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2506" y="3508800"/>
            <a:ext cx="2378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Calibri" pitchFamily="34" charset="0"/>
              </a:rPr>
              <a:t>Перчатка "Сила кисти"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39330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</a:rPr>
              <a:t>Тренажер </a:t>
            </a:r>
            <a:r>
              <a:rPr lang="ru-RU" sz="1600" dirty="0">
                <a:latin typeface="Calibri" pitchFamily="34" charset="0"/>
              </a:rPr>
              <a:t>идеально подходит для выполнения различных физических действий, таких как упражнения на захват и опускание небольших объектов.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Механизированная техника обеспечивается специальной анатомической и регулируемой подвижной конструкцией, предназначенной для разработки суставной и мышечной группы конечностей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>
                <a:latin typeface="Calibri" pitchFamily="34" charset="0"/>
              </a:rPr>
              <a:t>Каждый по отдельности палец приводятся в действие за счет пружин и рычагов, которые оснащены плавными регулировками и надежными фиксаторами. Тренажер имеет уникальную систему натяжения, которая фиксирует большой палец, отделяет и расправляет остальные пальцы, а также легко настраивается для работы рук. Универсальная конструкция позволяет одним движением настроить тренажер для правой или левой рук</a:t>
            </a:r>
          </a:p>
        </p:txBody>
      </p:sp>
      <p:pic>
        <p:nvPicPr>
          <p:cNvPr id="6" name="Picture 2" descr="D:\Бедарева\Работа в здании\2021 год\Октябрь\21.10.21 «Тренажеры для восстановления и реабилитации верхних конечностей»\reh_orto5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606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Бедарева\Работа в здании\2021 год\Октябрь\21.10.21 «Тренажеры для восстановления и реабилитации верхних конечностей»\reh_orto5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6478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Бедарева\Работа в здании\2021 год\Октябрь\21.10.21 «Тренажеры для восстановления и реабилитации верхних конечностей»\REH_RMR_SILA_KISTI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2093"/>
            <a:ext cx="2786979" cy="20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Бедарева\Работа в здании\2021 год\Октябрь\21.10.21 «Тренажеры для восстановления и реабилитации верхних конечностей»\REH_RMR_MMR_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53905"/>
            <a:ext cx="3143151" cy="41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08920"/>
            <a:ext cx="5328592" cy="10698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0211" y="6926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708085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"</a:t>
            </a:r>
            <a:r>
              <a:rPr lang="ru-RU" sz="2000" dirty="0" err="1">
                <a:solidFill>
                  <a:srgbClr val="FF0000"/>
                </a:solidFill>
                <a:latin typeface="Calibri" pitchFamily="34" charset="0"/>
              </a:rPr>
              <a:t>Рукомед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05" y="1062028"/>
            <a:ext cx="65972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Реабилитационные </a:t>
            </a:r>
            <a:r>
              <a:rPr lang="ru-RU" sz="1600" dirty="0">
                <a:latin typeface="Calibri" pitchFamily="34" charset="0"/>
              </a:rPr>
              <a:t>центры в настоящее время предлагают занятия на специализированном оборудовании для пациентов с нарушениями опорно-двигательного аппарата. Среди такого оборудования, получили свое применение и распространение, а также занимают первое место реабилитационные тренажеры </a:t>
            </a:r>
            <a:r>
              <a:rPr lang="ru-RU" sz="1600" dirty="0" smtClean="0">
                <a:latin typeface="Calibri" pitchFamily="34" charset="0"/>
              </a:rPr>
              <a:t>«</a:t>
            </a:r>
            <a:r>
              <a:rPr lang="ru-RU" sz="1600" dirty="0" err="1" smtClean="0">
                <a:latin typeface="Calibri" pitchFamily="34" charset="0"/>
              </a:rPr>
              <a:t>Рукомед</a:t>
            </a:r>
            <a:r>
              <a:rPr lang="ru-RU" sz="1600" dirty="0" smtClean="0">
                <a:latin typeface="Calibri" pitchFamily="34" charset="0"/>
              </a:rPr>
              <a:t>». </a:t>
            </a:r>
            <a:r>
              <a:rPr lang="ru-RU" sz="1600" dirty="0">
                <a:latin typeface="Calibri" pitchFamily="34" charset="0"/>
              </a:rPr>
              <a:t>Они служат терапевтическим оборудованием для восстановления двигательной функции и развития моторики рук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Тренажер «</a:t>
            </a:r>
            <a:r>
              <a:rPr lang="ru-RU" sz="1600" dirty="0" err="1" smtClean="0">
                <a:latin typeface="Calibri" pitchFamily="34" charset="0"/>
              </a:rPr>
              <a:t>Рукомед</a:t>
            </a:r>
            <a:r>
              <a:rPr lang="ru-RU" sz="1600" dirty="0" smtClean="0">
                <a:latin typeface="Calibri" pitchFamily="34" charset="0"/>
              </a:rPr>
              <a:t>» </a:t>
            </a:r>
            <a:r>
              <a:rPr lang="ru-RU" sz="1600" dirty="0">
                <a:latin typeface="Calibri" pitchFamily="34" charset="0"/>
              </a:rPr>
              <a:t>имеет несколько режимов тренировки:</a:t>
            </a:r>
          </a:p>
          <a:p>
            <a:r>
              <a:rPr lang="ru-RU" sz="1600" dirty="0" smtClean="0">
                <a:latin typeface="Calibri" pitchFamily="34" charset="0"/>
              </a:rPr>
              <a:t>-Пассивная </a:t>
            </a:r>
            <a:r>
              <a:rPr lang="ru-RU" sz="1600" dirty="0">
                <a:latin typeface="Calibri" pitchFamily="34" charset="0"/>
              </a:rPr>
              <a:t>тренировка;</a:t>
            </a:r>
          </a:p>
          <a:p>
            <a:r>
              <a:rPr lang="ru-RU" sz="1600" dirty="0" smtClean="0">
                <a:latin typeface="Calibri" pitchFamily="34" charset="0"/>
              </a:rPr>
              <a:t>-Активная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b="1" dirty="0">
                <a:latin typeface="Calibri" pitchFamily="34" charset="0"/>
              </a:rPr>
              <a:t>Пассивная тренировка: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>
                <a:latin typeface="Calibri" pitchFamily="34" charset="0"/>
              </a:rPr>
              <a:t>При использовании пассивного режима, электромотор сам приводит педали в движение, что способствует уменьшению паралича, а также восстанавливает и нормализует тонус мышц, разрабатывает подвижность суставов, нормализует кровообращение в конечностях.</a:t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>
                <a:latin typeface="Calibri" pitchFamily="34" charset="0"/>
              </a:rPr>
              <a:t>Специализированный аппарат имеет функцию, которая позволяет самостоятельно подбирать нагрузку </a:t>
            </a:r>
            <a:r>
              <a:rPr lang="ru-RU" sz="1600" dirty="0" smtClean="0">
                <a:latin typeface="Calibri" pitchFamily="34" charset="0"/>
              </a:rPr>
              <a:t>педалей.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b="1" dirty="0">
                <a:latin typeface="Calibri" pitchFamily="34" charset="0"/>
              </a:rPr>
              <a:t>Активная тренировка:</a:t>
            </a:r>
          </a:p>
          <a:p>
            <a:r>
              <a:rPr lang="ru-RU" sz="1600" dirty="0">
                <a:latin typeface="Calibri" pitchFamily="34" charset="0"/>
              </a:rPr>
              <a:t>При активной </a:t>
            </a:r>
            <a:r>
              <a:rPr lang="ru-RU" sz="1600">
                <a:latin typeface="Calibri" pitchFamily="34" charset="0"/>
              </a:rPr>
              <a:t>тренировке </a:t>
            </a:r>
            <a:r>
              <a:rPr lang="ru-RU" sz="1600" smtClean="0">
                <a:latin typeface="Calibri" pitchFamily="34" charset="0"/>
              </a:rPr>
              <a:t>человек сам </a:t>
            </a:r>
            <a:r>
              <a:rPr lang="ru-RU" sz="1600" dirty="0">
                <a:latin typeface="Calibri" pitchFamily="34" charset="0"/>
              </a:rPr>
              <a:t>без каких либо, усилий может вращать педали на </a:t>
            </a:r>
            <a:r>
              <a:rPr lang="ru-RU" sz="1600" dirty="0" smtClean="0">
                <a:latin typeface="Calibri" pitchFamily="34" charset="0"/>
              </a:rPr>
              <a:t>тренажере</a:t>
            </a:r>
            <a:r>
              <a:rPr lang="ru-RU" sz="16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861048"/>
            <a:ext cx="3024336" cy="2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08719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Социально-реабилитационное </a:t>
            </a:r>
            <a:r>
              <a:rPr lang="ru-RU" sz="1400" b="1" dirty="0"/>
              <a:t>отделение для  граждан пожилого возраста и инвалидов, детей и лиц с ограниченными возможностями</a:t>
            </a:r>
          </a:p>
          <a:p>
            <a:pPr algn="ctr"/>
            <a:r>
              <a:rPr lang="ru-RU" sz="1400" b="1" dirty="0" smtClean="0"/>
              <a:t>КГБУ </a:t>
            </a:r>
            <a:r>
              <a:rPr lang="ru-RU" sz="1400" b="1" dirty="0"/>
              <a:t>СО «КЦСОН «Каратузский</a:t>
            </a:r>
            <a:r>
              <a:rPr lang="ru-RU" sz="1400" b="1" dirty="0" smtClean="0"/>
              <a:t>»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ПУНКТ ПРОКАТА ТЕХНИЧЕСКИХ СРЕДСТВ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662850, ул. Колхозная, дом 95, село </a:t>
            </a:r>
            <a:r>
              <a:rPr lang="ru-RU" sz="1400" b="1" dirty="0"/>
              <a:t>К</a:t>
            </a:r>
            <a:r>
              <a:rPr lang="ru-RU" sz="1400" b="1" dirty="0" smtClean="0"/>
              <a:t>аратузское,</a:t>
            </a:r>
          </a:p>
          <a:p>
            <a:pPr algn="ctr"/>
            <a:r>
              <a:rPr lang="ru-RU" sz="1400" b="1" dirty="0"/>
              <a:t>р</a:t>
            </a:r>
            <a:r>
              <a:rPr lang="ru-RU" sz="1400" b="1" dirty="0" smtClean="0"/>
              <a:t>айон Каратузский, край Красноярский</a:t>
            </a:r>
          </a:p>
          <a:p>
            <a:pPr algn="ctr"/>
            <a:r>
              <a:rPr lang="ru-RU" sz="1400" b="1" dirty="0" smtClean="0"/>
              <a:t>8 (39137)22275,  8(39137)22430</a:t>
            </a:r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261</TotalTime>
  <Words>381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«Тренажеры для восстановления и реабилитации верхних конечностей»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«Ходунки: правила пользования»</dc:title>
  <dc:creator>User</dc:creator>
  <cp:lastModifiedBy>Света</cp:lastModifiedBy>
  <cp:revision>28</cp:revision>
  <dcterms:created xsi:type="dcterms:W3CDTF">2021-01-12T15:15:26Z</dcterms:created>
  <dcterms:modified xsi:type="dcterms:W3CDTF">2021-10-25T04:17:09Z</dcterms:modified>
</cp:coreProperties>
</file>