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5" r:id="rId3"/>
    <p:sldId id="270" r:id="rId4"/>
    <p:sldId id="271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19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97960-E9C0-4F39-AC8F-9933FC699163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E5A4F-622B-4011-AD5B-0183E2E5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4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030" y="2375941"/>
            <a:ext cx="9073008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«Тактильные ленты и индикаторы»</a:t>
            </a:r>
            <a:endParaRPr lang="ru-RU" sz="20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8352" y="6007047"/>
            <a:ext cx="216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с.Каратузское</a:t>
            </a:r>
            <a:endParaRPr lang="ru-RU" sz="1400" dirty="0" smtClean="0"/>
          </a:p>
          <a:p>
            <a:pPr algn="ctr"/>
            <a:r>
              <a:rPr lang="ru-RU" sz="1400" dirty="0" smtClean="0"/>
              <a:t>2021 год</a:t>
            </a:r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5912" y="784815"/>
            <a:ext cx="8686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85" y="784815"/>
            <a:ext cx="9252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Социально-реабилитационное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отделение для  граждан пожилого возраста и инвалидов, детей и лиц с ограниченными возможностями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КГБУ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СО «КЦСОН «Каратузский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5483827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Составил:</a:t>
            </a:r>
          </a:p>
          <a:p>
            <a:r>
              <a:rPr lang="ru-RU" sz="1400" dirty="0" smtClean="0"/>
              <a:t>инженер по ТСР </a:t>
            </a:r>
            <a:r>
              <a:rPr lang="ru-RU" sz="1400" dirty="0" err="1" smtClean="0"/>
              <a:t>Бедарева</a:t>
            </a:r>
            <a:r>
              <a:rPr lang="ru-RU" sz="1400" dirty="0" smtClean="0"/>
              <a:t> О.Н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98513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ПУНКТ ПРОКАТА ТЕХНИЧЕСКИХ СРЕДСТВ</a:t>
            </a:r>
          </a:p>
        </p:txBody>
      </p:sp>
      <p:pic>
        <p:nvPicPr>
          <p:cNvPr id="1026" name="Picture 2" descr="D:\Бедарева\Работа в здании\2021 год\Декабрь\15.11.21 Тактильные ленты и индикаторы\taktilnaia_razmetka_b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645024"/>
            <a:ext cx="2444807" cy="15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Бедарева\Работа в здании\2021 год\Декабрь\15.11.21 Тактильные ленты и индикаторы\razmetka-taktilnoi-lentoi-610x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53" y="3645024"/>
            <a:ext cx="2579291" cy="15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Бедарева\Работа в здании\2021 год\Декабрь\15.11.21 Тактильные ленты и индикаторы\tacindoo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1" y="3645024"/>
            <a:ext cx="2308205" cy="15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0211" y="6926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988" y="769377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Тактильная плитка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764704"/>
            <a:ext cx="289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Тактильные индикаторы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630878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Тактильная лента для инвалидов</a:t>
            </a:r>
            <a:endParaRPr lang="ru-RU" dirty="0"/>
          </a:p>
        </p:txBody>
      </p:sp>
      <p:pic>
        <p:nvPicPr>
          <p:cNvPr id="2050" name="Picture 2" descr="D:\Бедарева\Работа в здании\2021 год\Декабрь\15.11.21 Тактильные ленты и индикаторы\69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6753"/>
            <a:ext cx="2083929" cy="16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Бедарева\Работа в здании\2021 год\Декабрь\15.11.21 Тактильные ленты и индикаторы\16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48" y="1277209"/>
            <a:ext cx="2338062" cy="156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5094" y="2996952"/>
            <a:ext cx="29028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Тактильные индикаторы — это специальные приспособления, которые используются с целью разметки путей для незрячих. Изготавливаются индикаторы в виде конусов и полос и применяются как в помещениях, так и на улице, а также в местах, где отсутствует возможность укладки тактильной плитки.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2793896"/>
            <a:ext cx="27180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Тактильная плитка для помещений является недорогим решением для организации пути движения для незрячих и слабовидящих людей снаружи и внутри здания, предоставляет инвалидам по зрению в необходимом объеме информацию, которая способствует самостоятельному передвижению и ориентации в сложной городской транспортно-пешеходной инфраструктуре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3068960"/>
            <a:ext cx="29158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устанавливается в зданиях. При небольшой проходимости объекта используются легкие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изделия. Они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обладают рифленой поверхностью и предназначены для применения слепыми и слабовидящими людьми.</a:t>
            </a:r>
          </a:p>
        </p:txBody>
      </p:sp>
      <p:pic>
        <p:nvPicPr>
          <p:cNvPr id="3074" name="Picture 2" descr="D:\Бедарева\Работа в здании\2021 год\Декабрь\15.11.21 Тактильные ленты и индикаторы\tacindoo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750" y="1138709"/>
            <a:ext cx="2327034" cy="16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52736"/>
            <a:ext cx="7742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</a:p>
          <a:p>
            <a:pPr lvl="0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Стальные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тактильные конусы означают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"предупреждение"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 говорят о препятствии или повороте, а навигаторы-полосы означают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"направление"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 ведут незрячего человека по необходимому пути движения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Бедарева\Работа в здании\2021 год\Декабрь\15.11.21 Тактильные ленты и индикаторы\036299b24614cce4eb2b71214f551c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6052212" cy="40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Функция тактильных индикаторов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безопасности передвижения слепых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полузрячих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людей путем информирования их об опасности впереди. Человек ногой или тростью нащупывает указатель и принимает решение идти дальше или свернуть. Люди, которые не полностью утратили способность видеть, могут воспользоваться цветовым контрастом между тактильным указателем и окружающей поверхностью. Не зря элементы окрашиваются в желтый цвет. Люди, которые утратили большую часть зрительной способности, могут все еще различать этот оттенок.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Тактильные указатели, как правило, монтируются в таких местах как пешеходные переходы, лифты, пандусы, съезды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Бедарева\Работа в здании\2021 год\Декабрь\15.11.21 Тактильные ленты и индикаторы\zona-ogidan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0" y="3397736"/>
            <a:ext cx="42484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Бедарева\Работа в здании\2021 год\Декабрь\15.11.21 Тактильные ленты и индикаторы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6173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861048"/>
            <a:ext cx="3024336" cy="2564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908719"/>
            <a:ext cx="8208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Социально-реабилитационное </a:t>
            </a:r>
            <a:r>
              <a:rPr lang="ru-RU" sz="1400" b="1" dirty="0"/>
              <a:t>отделение для  граждан пожилого возраста и инвалидов, детей и лиц с ограниченными возможностями</a:t>
            </a:r>
          </a:p>
          <a:p>
            <a:pPr algn="ctr"/>
            <a:r>
              <a:rPr lang="ru-RU" sz="1400" b="1" dirty="0" smtClean="0"/>
              <a:t>КГБУ </a:t>
            </a:r>
            <a:r>
              <a:rPr lang="ru-RU" sz="1400" b="1" dirty="0"/>
              <a:t>СО «КЦСОН «Каратузский</a:t>
            </a:r>
            <a:r>
              <a:rPr lang="ru-RU" sz="1400" b="1" dirty="0" smtClean="0"/>
              <a:t>»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ПУНКТ ПРОКАТА ТЕХНИЧЕСКИХ СРЕДСТВ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662850, ул. Колхозная, дом 95, село </a:t>
            </a:r>
            <a:r>
              <a:rPr lang="ru-RU" sz="1400" b="1" dirty="0"/>
              <a:t>К</a:t>
            </a:r>
            <a:r>
              <a:rPr lang="ru-RU" sz="1400" b="1" dirty="0" smtClean="0"/>
              <a:t>аратузское,</a:t>
            </a:r>
          </a:p>
          <a:p>
            <a:pPr algn="ctr"/>
            <a:r>
              <a:rPr lang="ru-RU" sz="1400" b="1" dirty="0"/>
              <a:t>р</a:t>
            </a:r>
            <a:r>
              <a:rPr lang="ru-RU" sz="1400" b="1" dirty="0" smtClean="0"/>
              <a:t>айон Каратузский, край Красноярский</a:t>
            </a:r>
          </a:p>
          <a:p>
            <a:pPr algn="ctr"/>
            <a:r>
              <a:rPr lang="ru-RU" sz="1400" b="1" dirty="0" smtClean="0"/>
              <a:t>8 (39137)22275,  8(39137)22430</a:t>
            </a:r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795</TotalTime>
  <Words>242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Городская</vt:lpstr>
      <vt:lpstr>«Тактильные ленты и индикаторы»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«Ходунки: правила пользования»</dc:title>
  <dc:creator>User</dc:creator>
  <cp:lastModifiedBy>Света</cp:lastModifiedBy>
  <cp:revision>49</cp:revision>
  <dcterms:created xsi:type="dcterms:W3CDTF">2021-01-12T15:15:26Z</dcterms:created>
  <dcterms:modified xsi:type="dcterms:W3CDTF">2021-12-16T04:24:30Z</dcterms:modified>
</cp:coreProperties>
</file>